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0" r:id="rId4"/>
    <p:sldId id="261" r:id="rId5"/>
    <p:sldId id="263" r:id="rId6"/>
    <p:sldId id="264" r:id="rId7"/>
    <p:sldId id="265"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78EA4D8-3089-4C5F-AEBC-118AA5EEE541}" type="datetimeFigureOut">
              <a:rPr lang="en-IN" smtClean="0"/>
              <a:t>18-01-2023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8AEE5388-54B6-4B92-93A4-DA8BAA72EFBA}"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797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8EA4D8-3089-4C5F-AEBC-118AA5EEE541}" type="datetimeFigureOut">
              <a:rPr lang="en-IN" smtClean="0"/>
              <a:t>18-01-2023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326204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18-01-2023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653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18-01-2023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8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18-01-2023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2048640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18-01-2023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0837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18-01-2023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5823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8EA4D8-3089-4C5F-AEBC-118AA5EEE541}" type="datetimeFigureOut">
              <a:rPr lang="en-IN" smtClean="0"/>
              <a:t>18-01-2023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4320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8EA4D8-3089-4C5F-AEBC-118AA5EEE541}" type="datetimeFigureOut">
              <a:rPr lang="en-IN" smtClean="0"/>
              <a:t>18-01-2023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6242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8EA4D8-3089-4C5F-AEBC-118AA5EEE541}" type="datetimeFigureOut">
              <a:rPr lang="en-IN" smtClean="0"/>
              <a:t>18-01-2023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206963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18-01-2023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44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8EA4D8-3089-4C5F-AEBC-118AA5EEE541}" type="datetimeFigureOut">
              <a:rPr lang="en-IN" smtClean="0"/>
              <a:t>18-01-2023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3116141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8EA4D8-3089-4C5F-AEBC-118AA5EEE541}" type="datetimeFigureOut">
              <a:rPr lang="en-IN" smtClean="0"/>
              <a:t>18-01-2023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AEE5388-54B6-4B92-93A4-DA8BAA72EFBA}"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07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8EA4D8-3089-4C5F-AEBC-118AA5EEE541}" type="datetimeFigureOut">
              <a:rPr lang="en-IN" smtClean="0"/>
              <a:t>18-01-2023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AEE5388-54B6-4B92-93A4-DA8BAA72EFB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950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A4D8-3089-4C5F-AEBC-118AA5EEE541}" type="datetimeFigureOut">
              <a:rPr lang="en-IN" smtClean="0"/>
              <a:t>18-01-2023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4278054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8EA4D8-3089-4C5F-AEBC-118AA5EEE541}" type="datetimeFigureOut">
              <a:rPr lang="en-IN" smtClean="0"/>
              <a:t>18-01-2023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EE5388-54B6-4B92-93A4-DA8BAA72EFBA}"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3444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8EA4D8-3089-4C5F-AEBC-118AA5EEE541}" type="datetimeFigureOut">
              <a:rPr lang="en-IN" smtClean="0"/>
              <a:t>18-01-2023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1630832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78EA4D8-3089-4C5F-AEBC-118AA5EEE541}" type="datetimeFigureOut">
              <a:rPr lang="en-IN" smtClean="0"/>
              <a:t>18-01-2023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EE5388-54B6-4B92-93A4-DA8BAA72EFBA}" type="slidenum">
              <a:rPr lang="en-IN" smtClean="0"/>
              <a:t>‹#›</a:t>
            </a:fld>
            <a:endParaRPr lang="en-IN"/>
          </a:p>
        </p:txBody>
      </p:sp>
    </p:spTree>
    <p:extLst>
      <p:ext uri="{BB962C8B-B14F-4D97-AF65-F5344CB8AC3E}">
        <p14:creationId xmlns:p14="http://schemas.microsoft.com/office/powerpoint/2010/main" val="958921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tmp"/></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0A12C-890A-4D30-3FBB-3AE10A08E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0"/>
            <a:ext cx="12200922" cy="6852990"/>
          </a:xfrm>
          <a:prstGeom prst="rect">
            <a:avLst/>
          </a:prstGeom>
        </p:spPr>
      </p:pic>
      <p:sp>
        <p:nvSpPr>
          <p:cNvPr id="7" name="TextBox 6">
            <a:extLst>
              <a:ext uri="{FF2B5EF4-FFF2-40B4-BE49-F238E27FC236}">
                <a16:creationId xmlns:a16="http://schemas.microsoft.com/office/drawing/2014/main" id="{56767DBA-B1BB-98D3-4908-439E29541AF1}"/>
              </a:ext>
            </a:extLst>
          </p:cNvPr>
          <p:cNvSpPr txBox="1"/>
          <p:nvPr/>
        </p:nvSpPr>
        <p:spPr>
          <a:xfrm>
            <a:off x="2631233" y="2869718"/>
            <a:ext cx="8154955" cy="1077218"/>
          </a:xfrm>
          <a:prstGeom prst="rect">
            <a:avLst/>
          </a:prstGeom>
          <a:noFill/>
        </p:spPr>
        <p:txBody>
          <a:bodyPr wrap="square" rtlCol="0">
            <a:spAutoFit/>
          </a:bodyPr>
          <a:lstStyle/>
          <a:p>
            <a:r>
              <a:rPr lang="en-IN" sz="3200" dirty="0">
                <a:latin typeface="Baskerville Old Face" panose="02020602080505020303" pitchFamily="18" charset="0"/>
              </a:rPr>
              <a:t>CONVERT NORMAL  IMAGE TO PENCIL SKETCH   IMAGE  USING  PYTHON</a:t>
            </a:r>
          </a:p>
        </p:txBody>
      </p:sp>
      <p:pic>
        <p:nvPicPr>
          <p:cNvPr id="3" name="Picture 2">
            <a:extLst>
              <a:ext uri="{FF2B5EF4-FFF2-40B4-BE49-F238E27FC236}">
                <a16:creationId xmlns:a16="http://schemas.microsoft.com/office/drawing/2014/main" id="{4A74D069-DBC5-BF24-9B7B-9AA67575A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02" y="386248"/>
            <a:ext cx="1905000" cy="1009650"/>
          </a:xfrm>
          <a:prstGeom prst="rect">
            <a:avLst/>
          </a:prstGeom>
        </p:spPr>
      </p:pic>
      <p:pic>
        <p:nvPicPr>
          <p:cNvPr id="5" name="Picture 4">
            <a:extLst>
              <a:ext uri="{FF2B5EF4-FFF2-40B4-BE49-F238E27FC236}">
                <a16:creationId xmlns:a16="http://schemas.microsoft.com/office/drawing/2014/main" id="{58FB016C-DD56-8D4E-72B5-DD3AFD69E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759" y="339595"/>
            <a:ext cx="1863058" cy="931531"/>
          </a:xfrm>
          <a:prstGeom prst="rect">
            <a:avLst/>
          </a:prstGeom>
        </p:spPr>
      </p:pic>
    </p:spTree>
    <p:extLst>
      <p:ext uri="{BB962C8B-B14F-4D97-AF65-F5344CB8AC3E}">
        <p14:creationId xmlns:p14="http://schemas.microsoft.com/office/powerpoint/2010/main" val="939867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94F10-0CA8-E223-6A20-909A19F8B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8" y="-47237"/>
            <a:ext cx="12275976" cy="6905237"/>
          </a:xfrm>
          <a:prstGeom prst="rect">
            <a:avLst/>
          </a:prstGeom>
        </p:spPr>
      </p:pic>
      <p:sp>
        <p:nvSpPr>
          <p:cNvPr id="4" name="TextBox 3">
            <a:extLst>
              <a:ext uri="{FF2B5EF4-FFF2-40B4-BE49-F238E27FC236}">
                <a16:creationId xmlns:a16="http://schemas.microsoft.com/office/drawing/2014/main" id="{3969837C-1DF5-5CE4-3235-FAAF851BCBAD}"/>
              </a:ext>
            </a:extLst>
          </p:cNvPr>
          <p:cNvSpPr txBox="1"/>
          <p:nvPr/>
        </p:nvSpPr>
        <p:spPr>
          <a:xfrm>
            <a:off x="1782147" y="1228666"/>
            <a:ext cx="7072604" cy="584775"/>
          </a:xfrm>
          <a:prstGeom prst="rect">
            <a:avLst/>
          </a:prstGeom>
          <a:noFill/>
        </p:spPr>
        <p:txBody>
          <a:bodyPr wrap="square" rtlCol="0">
            <a:spAutoFit/>
          </a:bodyPr>
          <a:lstStyle/>
          <a:p>
            <a:r>
              <a:rPr lang="en-IN" sz="3200" dirty="0">
                <a:latin typeface="Bodoni MT Black" panose="02070A03080606020203" pitchFamily="18" charset="0"/>
              </a:rPr>
              <a:t>INTRODUCTION</a:t>
            </a:r>
          </a:p>
        </p:txBody>
      </p:sp>
      <p:sp>
        <p:nvSpPr>
          <p:cNvPr id="6" name="TextBox 5">
            <a:extLst>
              <a:ext uri="{FF2B5EF4-FFF2-40B4-BE49-F238E27FC236}">
                <a16:creationId xmlns:a16="http://schemas.microsoft.com/office/drawing/2014/main" id="{81774A08-AC84-F2C9-5A5D-8266B1F9B927}"/>
              </a:ext>
            </a:extLst>
          </p:cNvPr>
          <p:cNvSpPr txBox="1"/>
          <p:nvPr/>
        </p:nvSpPr>
        <p:spPr>
          <a:xfrm>
            <a:off x="1188098" y="2058174"/>
            <a:ext cx="5511282" cy="2862322"/>
          </a:xfrm>
          <a:prstGeom prst="rect">
            <a:avLst/>
          </a:prstGeom>
          <a:noFill/>
        </p:spPr>
        <p:txBody>
          <a:bodyPr wrap="square" rtlCol="0">
            <a:spAutoFit/>
          </a:bodyPr>
          <a:lstStyle/>
          <a:p>
            <a:r>
              <a:rPr lang="en-US" sz="2000" dirty="0"/>
              <a:t>.In this project, we implemented a system to generate pencil-drawing style images from photographs. The system has two main stages. Given a photo as input, it first generates a stroke layer to represent the shapes on the image, imitating painters sketching the contours. Then it produces tonal textures, imitating the hatching process when painters depict brightness and shades with pencils. Finally the two layers are combined to synthesize  pencil drawing</a:t>
            </a:r>
            <a:r>
              <a:rPr lang="en-US" dirty="0"/>
              <a:t>.</a:t>
            </a:r>
            <a:endParaRPr lang="en-IN" dirty="0">
              <a:latin typeface="Cascadia Code SemiLight" panose="020B0609020000020004" pitchFamily="49" charset="0"/>
              <a:ea typeface="Cascadia Code SemiLight" panose="020B0609020000020004" pitchFamily="49" charset="0"/>
              <a:cs typeface="Cascadia Code SemiLight" panose="020B0609020000020004" pitchFamily="49" charset="0"/>
            </a:endParaRPr>
          </a:p>
        </p:txBody>
      </p:sp>
      <p:pic>
        <p:nvPicPr>
          <p:cNvPr id="5" name="Graphic 4" descr="Arrow: Slight curve with solid fill">
            <a:extLst>
              <a:ext uri="{FF2B5EF4-FFF2-40B4-BE49-F238E27FC236}">
                <a16:creationId xmlns:a16="http://schemas.microsoft.com/office/drawing/2014/main" id="{3AFB2F99-3618-ED6B-AFBB-369D7070A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698" y="1796143"/>
            <a:ext cx="914400" cy="914400"/>
          </a:xfrm>
          <a:prstGeom prst="rect">
            <a:avLst/>
          </a:prstGeom>
        </p:spPr>
      </p:pic>
    </p:spTree>
    <p:extLst>
      <p:ext uri="{BB962C8B-B14F-4D97-AF65-F5344CB8AC3E}">
        <p14:creationId xmlns:p14="http://schemas.microsoft.com/office/powerpoint/2010/main" val="127641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0F4031-0913-89B4-60C8-DE6DE8373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F176731-B0C2-CB1F-CE28-47AD93740647}"/>
              </a:ext>
            </a:extLst>
          </p:cNvPr>
          <p:cNvSpPr txBox="1"/>
          <p:nvPr/>
        </p:nvSpPr>
        <p:spPr>
          <a:xfrm>
            <a:off x="1446244" y="1982565"/>
            <a:ext cx="5187822" cy="523220"/>
          </a:xfrm>
          <a:prstGeom prst="rect">
            <a:avLst/>
          </a:prstGeom>
          <a:noFill/>
        </p:spPr>
        <p:txBody>
          <a:bodyPr wrap="square" rtlCol="0">
            <a:spAutoFit/>
          </a:bodyPr>
          <a:lstStyle/>
          <a:p>
            <a:r>
              <a:rPr lang="en-IN" sz="2800" dirty="0">
                <a:latin typeface="Bodoni MT Black" panose="02070A03080606020203" pitchFamily="18" charset="0"/>
              </a:rPr>
              <a:t>REQUIREMENTS</a:t>
            </a:r>
          </a:p>
        </p:txBody>
      </p:sp>
      <p:sp>
        <p:nvSpPr>
          <p:cNvPr id="6" name="TextBox 5">
            <a:extLst>
              <a:ext uri="{FF2B5EF4-FFF2-40B4-BE49-F238E27FC236}">
                <a16:creationId xmlns:a16="http://schemas.microsoft.com/office/drawing/2014/main" id="{919C1C00-9DE2-1883-B3CC-C7E83DFACB68}"/>
              </a:ext>
            </a:extLst>
          </p:cNvPr>
          <p:cNvSpPr txBox="1"/>
          <p:nvPr/>
        </p:nvSpPr>
        <p:spPr>
          <a:xfrm>
            <a:off x="877078" y="2127380"/>
            <a:ext cx="5337110" cy="646331"/>
          </a:xfrm>
          <a:prstGeom prst="rect">
            <a:avLst/>
          </a:prstGeom>
          <a:noFill/>
        </p:spPr>
        <p:txBody>
          <a:bodyPr wrap="square" rtlCol="0">
            <a:spAutoFit/>
          </a:bodyPr>
          <a:lstStyle/>
          <a:p>
            <a:endParaRPr lang="en-IN" dirty="0"/>
          </a:p>
          <a:p>
            <a:endParaRPr lang="en-IN" dirty="0"/>
          </a:p>
        </p:txBody>
      </p:sp>
      <p:pic>
        <p:nvPicPr>
          <p:cNvPr id="5" name="Graphic 4" descr="Back with solid fill">
            <a:extLst>
              <a:ext uri="{FF2B5EF4-FFF2-40B4-BE49-F238E27FC236}">
                <a16:creationId xmlns:a16="http://schemas.microsoft.com/office/drawing/2014/main" id="{C0E396C6-D149-5CBB-39D7-AEC67D603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707" y="2391747"/>
            <a:ext cx="631410" cy="381964"/>
          </a:xfrm>
          <a:prstGeom prst="rect">
            <a:avLst/>
          </a:prstGeom>
        </p:spPr>
      </p:pic>
      <p:sp>
        <p:nvSpPr>
          <p:cNvPr id="8" name="TextBox 7">
            <a:extLst>
              <a:ext uri="{FF2B5EF4-FFF2-40B4-BE49-F238E27FC236}">
                <a16:creationId xmlns:a16="http://schemas.microsoft.com/office/drawing/2014/main" id="{14249C70-FE21-6AAF-792C-8C4700AFBB5E}"/>
              </a:ext>
            </a:extLst>
          </p:cNvPr>
          <p:cNvSpPr txBox="1"/>
          <p:nvPr/>
        </p:nvSpPr>
        <p:spPr>
          <a:xfrm>
            <a:off x="1567543" y="2391747"/>
            <a:ext cx="4777274" cy="369332"/>
          </a:xfrm>
          <a:prstGeom prst="rect">
            <a:avLst/>
          </a:prstGeom>
          <a:noFill/>
        </p:spPr>
        <p:txBody>
          <a:bodyPr wrap="square" rtlCol="0">
            <a:spAutoFit/>
          </a:bodyPr>
          <a:lstStyle/>
          <a:p>
            <a:r>
              <a:rPr lang="en-IN" dirty="0"/>
              <a:t>For this project we required </a:t>
            </a:r>
          </a:p>
        </p:txBody>
      </p:sp>
      <p:pic>
        <p:nvPicPr>
          <p:cNvPr id="10" name="Picture 9">
            <a:extLst>
              <a:ext uri="{FF2B5EF4-FFF2-40B4-BE49-F238E27FC236}">
                <a16:creationId xmlns:a16="http://schemas.microsoft.com/office/drawing/2014/main" id="{95126FFB-1B00-38AA-C482-B229979076EC}"/>
              </a:ext>
            </a:extLst>
          </p:cNvPr>
          <p:cNvPicPr>
            <a:picLocks noChangeAspect="1"/>
          </p:cNvPicPr>
          <p:nvPr/>
        </p:nvPicPr>
        <p:blipFill>
          <a:blip r:embed="rId5"/>
          <a:stretch>
            <a:fillRect/>
          </a:stretch>
        </p:blipFill>
        <p:spPr>
          <a:xfrm>
            <a:off x="354563" y="1423643"/>
            <a:ext cx="7520474" cy="4010713"/>
          </a:xfrm>
          <a:prstGeom prst="rect">
            <a:avLst/>
          </a:prstGeom>
        </p:spPr>
      </p:pic>
    </p:spTree>
    <p:extLst>
      <p:ext uri="{BB962C8B-B14F-4D97-AF65-F5344CB8AC3E}">
        <p14:creationId xmlns:p14="http://schemas.microsoft.com/office/powerpoint/2010/main" val="2735399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51252-40F5-A633-7F1B-684060E75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DC62579-7425-C7D9-C798-DFAE16046EA3}"/>
              </a:ext>
            </a:extLst>
          </p:cNvPr>
          <p:cNvSpPr txBox="1"/>
          <p:nvPr/>
        </p:nvSpPr>
        <p:spPr>
          <a:xfrm>
            <a:off x="919066" y="979714"/>
            <a:ext cx="5453744" cy="369332"/>
          </a:xfrm>
          <a:prstGeom prst="rect">
            <a:avLst/>
          </a:prstGeom>
          <a:noFill/>
        </p:spPr>
        <p:txBody>
          <a:bodyPr wrap="square" rtlCol="0">
            <a:spAutoFit/>
          </a:bodyPr>
          <a:lstStyle/>
          <a:p>
            <a:r>
              <a:rPr lang="en-IN" dirty="0">
                <a:latin typeface="Arial Black" panose="020B0A04020102020204" pitchFamily="34" charset="0"/>
              </a:rPr>
              <a:t>ADDING SELFIE CAMERA </a:t>
            </a:r>
          </a:p>
        </p:txBody>
      </p:sp>
      <p:sp>
        <p:nvSpPr>
          <p:cNvPr id="2" name="TextBox 1">
            <a:extLst>
              <a:ext uri="{FF2B5EF4-FFF2-40B4-BE49-F238E27FC236}">
                <a16:creationId xmlns:a16="http://schemas.microsoft.com/office/drawing/2014/main" id="{405CF666-9A5E-7B9B-82A7-219B80EF840F}"/>
              </a:ext>
            </a:extLst>
          </p:cNvPr>
          <p:cNvSpPr txBox="1"/>
          <p:nvPr/>
        </p:nvSpPr>
        <p:spPr>
          <a:xfrm>
            <a:off x="849086" y="1483566"/>
            <a:ext cx="5780314" cy="4801314"/>
          </a:xfrm>
          <a:prstGeom prst="rect">
            <a:avLst/>
          </a:prstGeom>
          <a:noFill/>
        </p:spPr>
        <p:txBody>
          <a:bodyPr wrap="square" rtlCol="0">
            <a:spAutoFit/>
          </a:bodyPr>
          <a:lstStyle/>
          <a:p>
            <a:r>
              <a:rPr lang="en-IN" dirty="0"/>
              <a:t>1.Create window </a:t>
            </a:r>
          </a:p>
          <a:p>
            <a:endParaRPr lang="en-IN" dirty="0"/>
          </a:p>
          <a:p>
            <a:r>
              <a:rPr lang="en-IN" dirty="0"/>
              <a:t>2. Create selfie button and sketch button to the window</a:t>
            </a:r>
          </a:p>
          <a:p>
            <a:endParaRPr lang="en-IN" dirty="0"/>
          </a:p>
          <a:p>
            <a:r>
              <a:rPr lang="en-IN" dirty="0"/>
              <a:t>3. Now click on selfie button</a:t>
            </a:r>
          </a:p>
          <a:p>
            <a:endParaRPr lang="en-IN" dirty="0"/>
          </a:p>
          <a:p>
            <a:r>
              <a:rPr lang="en-IN" dirty="0"/>
              <a:t>4.The web cam will be open on another window</a:t>
            </a:r>
          </a:p>
          <a:p>
            <a:r>
              <a:rPr lang="en-IN" dirty="0"/>
              <a:t>5.For capturing the image ….press the S button</a:t>
            </a:r>
          </a:p>
          <a:p>
            <a:endParaRPr lang="en-IN" dirty="0"/>
          </a:p>
          <a:p>
            <a:r>
              <a:rPr lang="en-IN" dirty="0"/>
              <a:t>6.For closing the cam …..press the Q button</a:t>
            </a:r>
          </a:p>
          <a:p>
            <a:endParaRPr lang="en-IN" dirty="0"/>
          </a:p>
          <a:p>
            <a:r>
              <a:rPr lang="en-IN" dirty="0"/>
              <a:t>7.Now choose the image from the folder..</a:t>
            </a:r>
          </a:p>
          <a:p>
            <a:endParaRPr lang="en-IN" dirty="0"/>
          </a:p>
          <a:p>
            <a:r>
              <a:rPr lang="en-IN" dirty="0"/>
              <a:t>8.Convert it into pencil sketch…….</a:t>
            </a:r>
          </a:p>
          <a:p>
            <a:endParaRPr lang="en-IN" dirty="0"/>
          </a:p>
          <a:p>
            <a:endParaRPr lang="en-IN" dirty="0"/>
          </a:p>
          <a:p>
            <a:endParaRPr lang="en-IN" dirty="0"/>
          </a:p>
        </p:txBody>
      </p:sp>
    </p:spTree>
    <p:extLst>
      <p:ext uri="{BB962C8B-B14F-4D97-AF65-F5344CB8AC3E}">
        <p14:creationId xmlns:p14="http://schemas.microsoft.com/office/powerpoint/2010/main" val="1400199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5DFAF-9E14-DE24-F680-3502E68C5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7621" cy="6857999"/>
          </a:xfrm>
          <a:prstGeom prst="rect">
            <a:avLst/>
          </a:prstGeom>
        </p:spPr>
      </p:pic>
      <p:pic>
        <p:nvPicPr>
          <p:cNvPr id="6" name="Picture 5">
            <a:extLst>
              <a:ext uri="{FF2B5EF4-FFF2-40B4-BE49-F238E27FC236}">
                <a16:creationId xmlns:a16="http://schemas.microsoft.com/office/drawing/2014/main" id="{ECC175E6-FFDA-2C64-A3B9-18AF8B1C7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337" y="5677493"/>
            <a:ext cx="4367328" cy="45719"/>
          </a:xfrm>
          <a:prstGeom prst="rect">
            <a:avLst/>
          </a:prstGeom>
        </p:spPr>
      </p:pic>
      <p:sp>
        <p:nvSpPr>
          <p:cNvPr id="7" name="TextBox 6">
            <a:extLst>
              <a:ext uri="{FF2B5EF4-FFF2-40B4-BE49-F238E27FC236}">
                <a16:creationId xmlns:a16="http://schemas.microsoft.com/office/drawing/2014/main" id="{FD75038B-6A46-7531-B1A6-27E25323B799}"/>
              </a:ext>
            </a:extLst>
          </p:cNvPr>
          <p:cNvSpPr txBox="1"/>
          <p:nvPr/>
        </p:nvSpPr>
        <p:spPr>
          <a:xfrm>
            <a:off x="1539551" y="457200"/>
            <a:ext cx="8313576" cy="369332"/>
          </a:xfrm>
          <a:prstGeom prst="rect">
            <a:avLst/>
          </a:prstGeom>
          <a:noFill/>
        </p:spPr>
        <p:txBody>
          <a:bodyPr wrap="square" rtlCol="0">
            <a:spAutoFit/>
          </a:bodyPr>
          <a:lstStyle/>
          <a:p>
            <a:pPr algn="ctr"/>
            <a:r>
              <a:rPr lang="en-IN" dirty="0">
                <a:latin typeface="Arial Black" panose="020B0A04020102020204" pitchFamily="34" charset="0"/>
              </a:rPr>
              <a:t>AFTER EXECUTION OF THE CODE</a:t>
            </a:r>
          </a:p>
        </p:txBody>
      </p:sp>
      <p:pic>
        <p:nvPicPr>
          <p:cNvPr id="9" name="Picture 8">
            <a:extLst>
              <a:ext uri="{FF2B5EF4-FFF2-40B4-BE49-F238E27FC236}">
                <a16:creationId xmlns:a16="http://schemas.microsoft.com/office/drawing/2014/main" id="{E4128B78-19E7-1C32-6485-CDE63DD26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420" y="1418253"/>
            <a:ext cx="4170784" cy="4815518"/>
          </a:xfrm>
          <a:prstGeom prst="rect">
            <a:avLst/>
          </a:prstGeom>
        </p:spPr>
      </p:pic>
      <p:pic>
        <p:nvPicPr>
          <p:cNvPr id="4" name="Picture 3">
            <a:extLst>
              <a:ext uri="{FF2B5EF4-FFF2-40B4-BE49-F238E27FC236}">
                <a16:creationId xmlns:a16="http://schemas.microsoft.com/office/drawing/2014/main" id="{7C40CC85-6AD9-33C5-3758-47C5A00D31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017" y="1463972"/>
            <a:ext cx="4603485" cy="4769799"/>
          </a:xfrm>
          <a:prstGeom prst="rect">
            <a:avLst/>
          </a:prstGeom>
        </p:spPr>
      </p:pic>
    </p:spTree>
    <p:extLst>
      <p:ext uri="{BB962C8B-B14F-4D97-AF65-F5344CB8AC3E}">
        <p14:creationId xmlns:p14="http://schemas.microsoft.com/office/powerpoint/2010/main" val="452929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23C6E1-5206-3E83-E17A-A033450B1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ECE3D3CC-29F8-77DD-FF62-78C077412A08}"/>
              </a:ext>
            </a:extLst>
          </p:cNvPr>
          <p:cNvSpPr txBox="1"/>
          <p:nvPr/>
        </p:nvSpPr>
        <p:spPr>
          <a:xfrm>
            <a:off x="5784980" y="1017037"/>
            <a:ext cx="4385387" cy="461665"/>
          </a:xfrm>
          <a:prstGeom prst="rect">
            <a:avLst/>
          </a:prstGeom>
          <a:noFill/>
        </p:spPr>
        <p:txBody>
          <a:bodyPr wrap="square" rtlCol="0">
            <a:spAutoFit/>
          </a:bodyPr>
          <a:lstStyle/>
          <a:p>
            <a:pPr algn="ctr"/>
            <a:r>
              <a:rPr lang="en-IN" sz="2400" dirty="0">
                <a:latin typeface="Arial Black" panose="020B0A04020102020204" pitchFamily="34" charset="0"/>
              </a:rPr>
              <a:t>OUTPUT </a:t>
            </a:r>
          </a:p>
        </p:txBody>
      </p:sp>
      <p:pic>
        <p:nvPicPr>
          <p:cNvPr id="12" name="Picture 11">
            <a:extLst>
              <a:ext uri="{FF2B5EF4-FFF2-40B4-BE49-F238E27FC236}">
                <a16:creationId xmlns:a16="http://schemas.microsoft.com/office/drawing/2014/main" id="{F8DCC89B-A4E2-F109-5FAF-AC8A370F7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618" y="2023203"/>
            <a:ext cx="5980921" cy="3937518"/>
          </a:xfrm>
          <a:prstGeom prst="rect">
            <a:avLst/>
          </a:prstGeom>
        </p:spPr>
      </p:pic>
      <p:sp>
        <p:nvSpPr>
          <p:cNvPr id="3" name="TextBox 2">
            <a:extLst>
              <a:ext uri="{FF2B5EF4-FFF2-40B4-BE49-F238E27FC236}">
                <a16:creationId xmlns:a16="http://schemas.microsoft.com/office/drawing/2014/main" id="{CCA5609F-9B58-A527-52EE-FD0347849052}"/>
              </a:ext>
            </a:extLst>
          </p:cNvPr>
          <p:cNvSpPr txBox="1"/>
          <p:nvPr/>
        </p:nvSpPr>
        <p:spPr>
          <a:xfrm>
            <a:off x="1520891" y="1118414"/>
            <a:ext cx="1492897" cy="461665"/>
          </a:xfrm>
          <a:prstGeom prst="rect">
            <a:avLst/>
          </a:prstGeom>
          <a:noFill/>
        </p:spPr>
        <p:txBody>
          <a:bodyPr wrap="square" rtlCol="0">
            <a:spAutoFit/>
          </a:bodyPr>
          <a:lstStyle/>
          <a:p>
            <a:r>
              <a:rPr lang="en-IN" sz="2400" dirty="0">
                <a:latin typeface="Arial Black" panose="020B0A04020102020204" pitchFamily="34" charset="0"/>
              </a:rPr>
              <a:t>INPUT</a:t>
            </a:r>
          </a:p>
        </p:txBody>
      </p:sp>
      <p:pic>
        <p:nvPicPr>
          <p:cNvPr id="7" name="Picture 6">
            <a:extLst>
              <a:ext uri="{FF2B5EF4-FFF2-40B4-BE49-F238E27FC236}">
                <a16:creationId xmlns:a16="http://schemas.microsoft.com/office/drawing/2014/main" id="{B971C0C9-9E55-A749-FC3B-5DA9F285C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820" y="2012332"/>
            <a:ext cx="4618653" cy="3937518"/>
          </a:xfrm>
          <a:prstGeom prst="rect">
            <a:avLst/>
          </a:prstGeom>
        </p:spPr>
      </p:pic>
    </p:spTree>
    <p:extLst>
      <p:ext uri="{BB962C8B-B14F-4D97-AF65-F5344CB8AC3E}">
        <p14:creationId xmlns:p14="http://schemas.microsoft.com/office/powerpoint/2010/main" val="1497669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B7C2E-CD5D-7AC6-C9B1-5C862D0B1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54079396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1599</TotalTime>
  <Words>179</Words>
  <Application>Microsoft Office PowerPoint</Application>
  <PresentationFormat>Widescreen</PresentationFormat>
  <Paragraphs>24</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Arial Black</vt:lpstr>
      <vt:lpstr>Baskerville Old Face</vt:lpstr>
      <vt:lpstr>Bodoni MT Black</vt:lpstr>
      <vt:lpstr>Cascadia Code SemiLight</vt:lpstr>
      <vt:lpstr>Garamond</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Shaik Shakeeb</dc:creator>
  <cp:lastModifiedBy>Shaik Shakeeb</cp:lastModifiedBy>
  <cp:revision>7</cp:revision>
  <dcterms:created xsi:type="dcterms:W3CDTF">2022-11-26T16:52:54Z</dcterms:created>
  <dcterms:modified xsi:type="dcterms:W3CDTF">2023-01-19T14:26:43Z</dcterms:modified>
</cp:coreProperties>
</file>